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29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788BC-CA86-4AD1-B999-FD095962E6E1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7DD0-992C-45D3-8DD7-21507E0D56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746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17DD0-992C-45D3-8DD7-21507E0D569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973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702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969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402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06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282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302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371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87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93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945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937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DCB9-4F96-47BD-9FEB-740937252B39}" type="datetimeFigureOut">
              <a:rPr lang="zh-HK" altLang="en-US" smtClean="0"/>
              <a:t>14/3/2016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8F86-45F6-4BCF-B650-CD7A527573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816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0472" y="185222"/>
            <a:ext cx="8556106" cy="6552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矩形 4"/>
          <p:cNvSpPr/>
          <p:nvPr/>
        </p:nvSpPr>
        <p:spPr>
          <a:xfrm>
            <a:off x="2360712" y="188639"/>
            <a:ext cx="6340197" cy="1323439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none" spc="0" dirty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香港童軍</a:t>
            </a:r>
            <a:r>
              <a:rPr lang="en-US" altLang="zh-TW" sz="4000" b="1" dirty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105</a:t>
            </a:r>
            <a:r>
              <a:rPr lang="zh-TW" altLang="en-US" sz="4000" b="1" cap="none" spc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周年</a:t>
            </a:r>
            <a:endParaRPr lang="en-US" altLang="zh-TW" sz="4000" b="1" cap="none" spc="0" dirty="0" smtClean="0">
              <a:ln w="1905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新造中特毛楷" pitchFamily="49" charset="-120"/>
              <a:ea typeface="新造中特毛楷" pitchFamily="49" charset="-120"/>
              <a:cs typeface="新造中特毛楷" pitchFamily="49" charset="-120"/>
            </a:endParaRPr>
          </a:p>
          <a:p>
            <a:pPr algn="ctr"/>
            <a:r>
              <a:rPr lang="zh-TW" altLang="en-US" sz="4000" b="1" cap="none" spc="0" dirty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與您</a:t>
            </a:r>
            <a:r>
              <a:rPr lang="en-US" altLang="zh-TW" sz="4000" b="1" cap="none" spc="0" dirty="0" smtClean="0"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『</a:t>
            </a:r>
            <a:r>
              <a:rPr lang="zh-TW" altLang="en-US" sz="4000" b="1" cap="none" spc="0" dirty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童</a:t>
            </a:r>
            <a:r>
              <a:rPr lang="en-US" altLang="zh-TW" sz="4000" b="1" cap="none" spc="0" dirty="0" smtClean="0"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』</a:t>
            </a:r>
            <a:r>
              <a:rPr lang="zh-TW" altLang="en-US" sz="4000" b="1" cap="none" spc="0" dirty="0" smtClean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造中特毛楷" pitchFamily="49" charset="-120"/>
                <a:ea typeface="新造中特毛楷" pitchFamily="49" charset="-120"/>
                <a:cs typeface="新造中特毛楷" pitchFamily="49" charset="-120"/>
              </a:rPr>
              <a:t>行創意填色比賽</a:t>
            </a:r>
            <a:endParaRPr lang="zh-TW" altLang="en-US" sz="4000" b="1" cap="none" spc="0" dirty="0">
              <a:ln w="1905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新造中特毛楷" pitchFamily="49" charset="-120"/>
              <a:ea typeface="新造中特毛楷" pitchFamily="49" charset="-120"/>
              <a:cs typeface="新造中特毛楷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756578" y="116632"/>
            <a:ext cx="923330" cy="67480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香港童軍總會新界地域南葵涌區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香港童軍        周年與您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童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行創意填色比賽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863549" y="1340768"/>
            <a:ext cx="34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1</a:t>
            </a:r>
          </a:p>
          <a:p>
            <a:r>
              <a:rPr lang="en-US" altLang="zh-TW" sz="2400" dirty="0" smtClean="0"/>
              <a:t>0</a:t>
            </a:r>
          </a:p>
          <a:p>
            <a:r>
              <a:rPr lang="en-US" altLang="zh-TW" sz="2400" dirty="0"/>
              <a:t>5</a:t>
            </a:r>
            <a:endParaRPr lang="zh-HK" alt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77019"/>
            <a:ext cx="899319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344488" y="915107"/>
            <a:ext cx="1152128" cy="35365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1911</a:t>
            </a:r>
            <a:r>
              <a:rPr lang="en-US" altLang="zh-TW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since</a:t>
            </a:r>
            <a:r>
              <a:rPr lang="en-US" altLang="zh-TW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</a:t>
            </a:r>
            <a:endParaRPr lang="zh-TW" alt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306094" y="4509120"/>
            <a:ext cx="461665" cy="6480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 rot="5400000">
            <a:off x="8759725" y="5742955"/>
            <a:ext cx="154085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HK" altLang="en-US" sz="900" b="1" dirty="0"/>
              <a:t>活動與訓</a:t>
            </a:r>
            <a:r>
              <a:rPr lang="en-US" altLang="zh-HK" sz="900" b="1" dirty="0"/>
              <a:t>SKC/TA12/</a:t>
            </a:r>
            <a:r>
              <a:rPr lang="en-US" altLang="zh-HK" sz="900" b="1" dirty="0" smtClean="0"/>
              <a:t>2015</a:t>
            </a:r>
            <a:r>
              <a:rPr lang="zh-HK" altLang="en-US" sz="900" b="1" dirty="0" smtClean="0"/>
              <a:t>號</a:t>
            </a:r>
            <a:endParaRPr lang="en-US" altLang="zh-HK" sz="900" b="1" dirty="0" smtClean="0"/>
          </a:p>
          <a:p>
            <a:r>
              <a:rPr lang="en-US" altLang="zh-TW" sz="900" b="1" dirty="0" smtClean="0"/>
              <a:t>(</a:t>
            </a:r>
            <a:r>
              <a:rPr lang="zh-TW" altLang="en-US" sz="900" b="1" dirty="0" smtClean="0"/>
              <a:t>附件</a:t>
            </a:r>
            <a:r>
              <a:rPr lang="en-US" altLang="zh-TW" sz="900" b="1" dirty="0" smtClean="0"/>
              <a:t>1)</a:t>
            </a:r>
            <a:endParaRPr lang="zh-HK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04785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</Words>
  <Application>Microsoft Office PowerPoint</Application>
  <PresentationFormat>A4 紙張 (210x297 公釐)</PresentationFormat>
  <Paragraphs>12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cp:lastPrinted>2016-03-14T01:52:14Z</cp:lastPrinted>
  <dcterms:created xsi:type="dcterms:W3CDTF">2016-03-08T14:28:04Z</dcterms:created>
  <dcterms:modified xsi:type="dcterms:W3CDTF">2016-03-14T01:52:46Z</dcterms:modified>
</cp:coreProperties>
</file>